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8" r:id="rId3"/>
    <p:sldId id="259" r:id="rId4"/>
    <p:sldId id="260" r:id="rId5"/>
    <p:sldId id="261" r:id="rId6"/>
    <p:sldId id="262" r:id="rId7"/>
    <p:sldId id="275" r:id="rId8"/>
    <p:sldId id="276" r:id="rId9"/>
    <p:sldId id="263" r:id="rId10"/>
    <p:sldId id="264" r:id="rId11"/>
    <p:sldId id="277" r:id="rId12"/>
    <p:sldId id="266" r:id="rId13"/>
    <p:sldId id="25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291" r:id="rId35"/>
    <p:sldId id="292" r:id="rId36"/>
    <p:sldId id="293" r:id="rId37"/>
    <p:sldId id="267" r:id="rId38"/>
    <p:sldId id="301" r:id="rId39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02" d="100"/>
          <a:sy n="102" d="100"/>
        </p:scale>
        <p:origin x="89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3197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86459" y="163019"/>
            <a:ext cx="5971081" cy="447831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7238" y="0"/>
            <a:ext cx="8651823" cy="493396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CEDF1E-A2DE-4711-A961-7F3118178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9"/>
            <a:ext cx="9144000" cy="514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719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 descr="cia-traid">
            <a:extLst>
              <a:ext uri="{FF2B5EF4-FFF2-40B4-BE49-F238E27FC236}">
                <a16:creationId xmlns:a16="http://schemas.microsoft.com/office/drawing/2014/main" id="{1C7881FF-54FD-4186-9929-D40132840FFB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rcRect b="5754"/>
          <a:stretch>
            <a:fillRect/>
          </a:stretch>
        </p:blipFill>
        <p:spPr>
          <a:xfrm>
            <a:off x="1379096" y="790468"/>
            <a:ext cx="6130976" cy="41412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7378DC-D34A-4D16-9D68-DAF22B547D7E}"/>
              </a:ext>
            </a:extLst>
          </p:cNvPr>
          <p:cNvSpPr txBox="1"/>
          <p:nvPr/>
        </p:nvSpPr>
        <p:spPr>
          <a:xfrm>
            <a:off x="2645454" y="299803"/>
            <a:ext cx="3493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dirty="0"/>
              <a:t>AIM OF AN ETHICAL HACKER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91522" y="715780"/>
            <a:ext cx="5788701" cy="43415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35D751-DC93-425B-A373-032F5F514C10}"/>
              </a:ext>
            </a:extLst>
          </p:cNvPr>
          <p:cNvSpPr txBox="1"/>
          <p:nvPr/>
        </p:nvSpPr>
        <p:spPr>
          <a:xfrm>
            <a:off x="3267856" y="239843"/>
            <a:ext cx="2514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i="1" dirty="0"/>
              <a:t>NETWORK THREATS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21699" y="166765"/>
            <a:ext cx="6253396" cy="469004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61738" y="0"/>
            <a:ext cx="6581931" cy="493644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06644" y="122733"/>
            <a:ext cx="6530712" cy="489803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89089" y="127415"/>
            <a:ext cx="6365822" cy="477436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9292" y="0"/>
            <a:ext cx="6708097" cy="503107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29192" y="131164"/>
            <a:ext cx="6508229" cy="488117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68974" y="329784"/>
            <a:ext cx="6320850" cy="474063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25380" y="136785"/>
            <a:ext cx="6493240" cy="486993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24261" y="0"/>
            <a:ext cx="6700603" cy="502545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56806" y="0"/>
            <a:ext cx="6735580" cy="505168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51482" y="209862"/>
            <a:ext cx="6298366" cy="47237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99148" y="117111"/>
            <a:ext cx="6545704" cy="490927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21501" y="101182"/>
            <a:ext cx="6260892" cy="469566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46747" y="0"/>
            <a:ext cx="6515724" cy="488679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AAEF3B-8EFF-4844-A8F3-9850BE49D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414337"/>
            <a:ext cx="742950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35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3B7B32-AA06-431C-A87A-9AEDB573A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048" y="727023"/>
            <a:ext cx="6347904" cy="346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85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B15CF7-154A-4B13-879D-0D638DB8D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56" y="0"/>
            <a:ext cx="800888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405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76333" y="411526"/>
            <a:ext cx="5760595" cy="432044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9240FD-FBC0-4E9F-BDDF-95FD7A7EE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566737"/>
            <a:ext cx="544830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111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B75C70-627C-40E0-A7E9-35A4EBE17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12" y="0"/>
            <a:ext cx="81361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938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578D88-88D8-4B51-956B-11E4ABA85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8062"/>
            <a:ext cx="9144000" cy="454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144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92378E-DCAD-4D5E-80B4-CD7D502D7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868" y="936885"/>
            <a:ext cx="6643177" cy="358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680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14203" y="305423"/>
            <a:ext cx="6328348" cy="474626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56807" y="0"/>
            <a:ext cx="6575684" cy="493176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91718" y="115236"/>
            <a:ext cx="6550702" cy="491302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 descr="21090d30-10ef-4e66-84e0-de9eb8e1f9ab">
            <a:extLst>
              <a:ext uri="{FF2B5EF4-FFF2-40B4-BE49-F238E27FC236}">
                <a16:creationId xmlns:a16="http://schemas.microsoft.com/office/drawing/2014/main" id="{79BD6606-FB65-40B0-A50D-179059379140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rcRect l="12674" t="21129" r="12832" b="8449"/>
          <a:stretch>
            <a:fillRect/>
          </a:stretch>
        </p:blipFill>
        <p:spPr>
          <a:xfrm>
            <a:off x="90373" y="389745"/>
            <a:ext cx="8963254" cy="420358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193360-F441-42B6-81F5-28119132B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356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99213" y="145217"/>
            <a:ext cx="6470753" cy="48530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14138" y="256707"/>
            <a:ext cx="6515724" cy="48867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46551" y="438462"/>
            <a:ext cx="6021048" cy="45157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458025-58E3-4A2C-A8BE-026038397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1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3E4112-72B8-426E-972B-734B96289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5" y="695325"/>
            <a:ext cx="447675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382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39056" y="122733"/>
            <a:ext cx="6694356" cy="502076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34</Words>
  <Application>Microsoft Office PowerPoint</Application>
  <PresentationFormat>On-screen Show (16:9)</PresentationFormat>
  <Paragraphs>29</Paragraphs>
  <Slides>38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Madhav Bajaj</cp:lastModifiedBy>
  <cp:revision>7</cp:revision>
  <dcterms:created xsi:type="dcterms:W3CDTF">2022-01-16T15:10:06Z</dcterms:created>
  <dcterms:modified xsi:type="dcterms:W3CDTF">2022-01-16T20:58:05Z</dcterms:modified>
</cp:coreProperties>
</file>